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yfair Display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4YblECoiGpZNfNdBqtfAqOagP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d24a9ff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d24a9ff6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gif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3941671" y="-4021629"/>
            <a:ext cx="10327658" cy="1833025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701611" y="3045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79" r="-3377" b="-2125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2118895" y="262492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16" b="-125736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5775599" y="-6510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659" r="-3714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-388350" y="3052000"/>
            <a:ext cx="6915600" cy="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5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5950" y="5524200"/>
            <a:ext cx="6027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lang="en-US" sz="5098">
                <a:solidFill>
                  <a:srgbClr val="D9D9D9"/>
                </a:solidFill>
              </a:rPr>
              <a:t>Team: </a:t>
            </a:r>
            <a:r>
              <a:rPr lang="en-US" sz="5098" b="1" u="sng">
                <a:solidFill>
                  <a:schemeClr val="lt1"/>
                </a:solidFill>
              </a:rPr>
              <a:t>NoClueCrew</a:t>
            </a:r>
            <a:endParaRPr sz="14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title="image-removebg-preview (8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4602" y="3079600"/>
            <a:ext cx="12237298" cy="72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 l="3815" t="10721" r="5332" b="13778"/>
          <a:stretch/>
        </p:blipFill>
        <p:spPr>
          <a:xfrm>
            <a:off x="7712475" y="3735125"/>
            <a:ext cx="8816026" cy="537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553200" y="1940588"/>
            <a:ext cx="50325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5">
                <a:solidFill>
                  <a:srgbClr val="0000FF"/>
                </a:solidFill>
              </a:rPr>
              <a:t>HackOrbit</a:t>
            </a:r>
            <a:r>
              <a:rPr lang="en-US" sz="100">
                <a:solidFill>
                  <a:srgbClr val="0000FF"/>
                </a:solidFill>
              </a:rPr>
              <a:t>   </a:t>
            </a:r>
            <a:r>
              <a:rPr lang="en-US" sz="8305">
                <a:solidFill>
                  <a:srgbClr val="0000FF"/>
                </a:solidFill>
              </a:rPr>
              <a:t>2025</a:t>
            </a:r>
            <a:endParaRPr sz="100">
              <a:solidFill>
                <a:srgbClr val="0000FF"/>
              </a:solidFill>
            </a:endParaRPr>
          </a:p>
        </p:txBody>
      </p:sp>
      <p:pic>
        <p:nvPicPr>
          <p:cNvPr id="94" name="Google Shape;94;p1" title="Gemini_Generated_Image_jx15ejx15ejx15ej-removebg-preview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9800" y="-950725"/>
            <a:ext cx="7106200" cy="71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8" name="Google Shape;18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/>
          <p:nvPr/>
        </p:nvSpPr>
        <p:spPr>
          <a:xfrm>
            <a:off x="3252150" y="1448675"/>
            <a:ext cx="11783700" cy="6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 rot="-5400000">
            <a:off x="4387084" y="-4250433"/>
            <a:ext cx="10250873" cy="1906739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 rot="-5400000">
            <a:off x="4327942" y="-4397857"/>
            <a:ext cx="10558015" cy="19362248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2799325" y="369825"/>
            <a:ext cx="133395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633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0471550" y="2261250"/>
            <a:ext cx="68907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294400" y="2388300"/>
            <a:ext cx="15879600" cy="5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FEFEF"/>
                </a:solidFill>
              </a:rPr>
              <a:t>It’s Friday night. You and your friends are in different cities, maybe even different countries. 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FEFEF"/>
                </a:solidFill>
              </a:rPr>
              <a:t>Someone drops a new album, and the group chat is buzzing.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FEFEF"/>
                </a:solidFill>
              </a:rPr>
              <a:t> You all want to </a:t>
            </a:r>
            <a:r>
              <a:rPr lang="en-US" sz="3000" b="1">
                <a:solidFill>
                  <a:srgbClr val="EFEFEF"/>
                </a:solidFill>
              </a:rPr>
              <a:t>listen together⭐</a:t>
            </a:r>
            <a:r>
              <a:rPr lang="en-US" sz="3000">
                <a:solidFill>
                  <a:srgbClr val="EFEFEF"/>
                </a:solidFill>
              </a:rPr>
              <a:t>, react in real time❤️, laugh at the lyrics, and vibe out like you’re in the same room.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FEFEF"/>
                </a:solidFill>
              </a:rPr>
              <a:t>But... you’re not.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FEFEF"/>
                </a:solidFill>
              </a:rPr>
              <a:t>You try syncing Spotify links, counting “3, 2, 1, play!” over video call. Someone lags. Someone’s audio glitches. And just like that, the moment is gone.</a:t>
            </a:r>
            <a:br>
              <a:rPr lang="en-US" sz="3000">
                <a:solidFill>
                  <a:srgbClr val="EFEFEF"/>
                </a:solidFill>
              </a:rPr>
            </a:br>
            <a:r>
              <a:rPr lang="en-US" sz="3000">
                <a:solidFill>
                  <a:srgbClr val="EFEFEF"/>
                </a:solidFill>
              </a:rPr>
              <a:t>What should have been a shared memory turns into a tech mess and individual listening sessions.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479950" y="8477675"/>
            <a:ext cx="16254000" cy="14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b="1">
                <a:solidFill>
                  <a:srgbClr val="EFEFEF"/>
                </a:solidFill>
              </a:rPr>
              <a:t>We live in a world where everything is connected — from games to movies — so why isn’t music social anymore?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4;p1" title="Gemini_Generated_Image_jx15ejx15ejx15ej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975" y="-1743775"/>
            <a:ext cx="7106200" cy="71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 rot="-5400000">
            <a:off x="2618991" y="-2852955"/>
            <a:ext cx="12823189" cy="1852682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 rot="-5400000">
            <a:off x="1635768" y="-1677650"/>
            <a:ext cx="14589257" cy="1837939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0" y="-307365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4184100" y="555625"/>
            <a:ext cx="9492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322788" y="2072150"/>
            <a:ext cx="17415600" cy="86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That’s where </a:t>
            </a:r>
            <a:r>
              <a:rPr lang="en-US" sz="3000" b="1">
                <a:solidFill>
                  <a:srgbClr val="FFFFFF"/>
                </a:solidFill>
              </a:rPr>
              <a:t>Groove</a:t>
            </a:r>
            <a:r>
              <a:rPr lang="en-US" sz="3000">
                <a:solidFill>
                  <a:srgbClr val="FFFFFF"/>
                </a:solidFill>
              </a:rPr>
              <a:t> steps in.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Imagine this: one link. You and your friends hop into a </a:t>
            </a:r>
            <a:r>
              <a:rPr lang="en-US" sz="3000" b="1">
                <a:solidFill>
                  <a:srgbClr val="FFFFFF"/>
                </a:solidFill>
              </a:rPr>
              <a:t>Groove room</a:t>
            </a:r>
            <a:r>
              <a:rPr lang="en-US" sz="3000">
                <a:solidFill>
                  <a:srgbClr val="FFFFFF"/>
                </a:solidFill>
              </a:rPr>
              <a:t>. The music starts — in perfect sync — no matter where you are in the world.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Everyone hears the same beat, at the same moment. </a:t>
            </a:r>
            <a:r>
              <a:rPr lang="en-US" sz="3200" b="1">
                <a:solidFill>
                  <a:srgbClr val="FFFFFF"/>
                </a:solidFill>
              </a:rPr>
              <a:t>You vibe together, laugh together, maybe even cry together.</a:t>
            </a:r>
            <a:br>
              <a:rPr lang="en-US" sz="3200" b="1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No lag. No countdowns. Just pure, </a:t>
            </a:r>
            <a:r>
              <a:rPr lang="en-US" sz="3000" b="1">
                <a:solidFill>
                  <a:srgbClr val="FFFFFF"/>
                </a:solidFill>
              </a:rPr>
              <a:t>shared rhythm</a:t>
            </a:r>
            <a:r>
              <a:rPr lang="en-US" sz="3000">
                <a:solidFill>
                  <a:srgbClr val="FFFFFF"/>
                </a:solidFill>
              </a:rPr>
              <a:t>.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Groove transforms music from a solo experience into a </a:t>
            </a:r>
            <a:r>
              <a:rPr lang="en-US" sz="3200" b="1">
                <a:solidFill>
                  <a:srgbClr val="FFFFFF"/>
                </a:solidFill>
              </a:rPr>
              <a:t>virtual hangout</a:t>
            </a:r>
            <a:r>
              <a:rPr lang="en-US" sz="3000">
                <a:solidFill>
                  <a:srgbClr val="FFFFFF"/>
                </a:solidFill>
              </a:rPr>
              <a:t>, a </a:t>
            </a:r>
            <a:r>
              <a:rPr lang="en-US" sz="3200" b="1">
                <a:solidFill>
                  <a:srgbClr val="FFFFFF"/>
                </a:solidFill>
              </a:rPr>
              <a:t>digital campfire</a:t>
            </a:r>
            <a:r>
              <a:rPr lang="en-US" sz="3000">
                <a:solidFill>
                  <a:srgbClr val="FFFFFF"/>
                </a:solidFill>
              </a:rPr>
              <a:t> where you and your crew can </a:t>
            </a:r>
            <a:r>
              <a:rPr lang="en-US" sz="3200" b="1">
                <a:solidFill>
                  <a:srgbClr val="FFFFFF"/>
                </a:solidFill>
              </a:rPr>
              <a:t>connect</a:t>
            </a:r>
            <a:r>
              <a:rPr lang="en-US" sz="3000">
                <a:solidFill>
                  <a:srgbClr val="FFFFFF"/>
                </a:solidFill>
              </a:rPr>
              <a:t> through sound.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Whether you’re chilling with lo-fi on a study night or throwing a virtual party, </a:t>
            </a:r>
            <a:r>
              <a:rPr lang="en-US" sz="3000" b="1">
                <a:solidFill>
                  <a:srgbClr val="FFFFFF"/>
                </a:solidFill>
              </a:rPr>
              <a:t>Groove makes music feel social again</a:t>
            </a:r>
            <a:r>
              <a:rPr lang="en-US" sz="3000">
                <a:solidFill>
                  <a:srgbClr val="FFFFFF"/>
                </a:solidFill>
              </a:rPr>
              <a:t> — just like it should be.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</a:rPr>
              <a:t>It’s not just listening.</a:t>
            </a:r>
            <a:br>
              <a:rPr lang="en-US" sz="3600" b="1">
                <a:solidFill>
                  <a:srgbClr val="FFFFFF"/>
                </a:solidFill>
              </a:rPr>
            </a:br>
            <a:r>
              <a:rPr lang="en-US" sz="3600" b="1">
                <a:solidFill>
                  <a:srgbClr val="FFFFFF"/>
                </a:solidFill>
              </a:rPr>
              <a:t> It’s Grooving. Together.</a:t>
            </a:r>
            <a:endParaRPr sz="3600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4220" b="1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798857">
            <a:off x="4261634" y="2409218"/>
            <a:ext cx="9765332" cy="3667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4578891" y="7"/>
            <a:ext cx="9130800" cy="18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sz="566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endParaRPr sz="5662">
              <a:solidFill>
                <a:srgbClr val="FFFFFF"/>
              </a:solidFill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-86725" y="8120750"/>
            <a:ext cx="18434400" cy="201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 title="Youtube-Music-Logo-PNG-H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725" y="7911813"/>
            <a:ext cx="4229274" cy="24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title="image-removebg-preview (16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075" y="8062758"/>
            <a:ext cx="2022975" cy="2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title="FastAPI-Logo-Vector.svg-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346" y="8660231"/>
            <a:ext cx="2657475" cy="95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title="image-removebg-preview (1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19425" y="8350369"/>
            <a:ext cx="1640200" cy="15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 title="image-removebg-preview (14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59625" y="8531350"/>
            <a:ext cx="3684975" cy="10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title="next-js-logo-png_seeklogo-32180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96400" y="7479050"/>
            <a:ext cx="2888825" cy="2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1426" y="1016237"/>
            <a:ext cx="16624396" cy="71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5"/>
          <p:cNvSpPr/>
          <p:nvPr/>
        </p:nvSpPr>
        <p:spPr>
          <a:xfrm rot="-5400000">
            <a:off x="1549952" y="-482900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3648642" y="975597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142700" y="2291575"/>
            <a:ext cx="18171600" cy="7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3000"/>
              <a:buChar char="●"/>
            </a:pPr>
            <a:r>
              <a:rPr lang="en-US" sz="3000">
                <a:solidFill>
                  <a:srgbClr val="EFEFEF"/>
                </a:solidFill>
              </a:rPr>
              <a:t>Users log in and either </a:t>
            </a:r>
            <a:r>
              <a:rPr lang="en-US" sz="3000" b="1">
                <a:solidFill>
                  <a:srgbClr val="EFEFEF"/>
                </a:solidFill>
              </a:rPr>
              <a:t>create or join a room</a:t>
            </a:r>
            <a:r>
              <a:rPr lang="en-US" sz="3000">
                <a:solidFill>
                  <a:srgbClr val="EFEFEF"/>
                </a:solidFill>
              </a:rPr>
              <a:t> to enjoy synced music playback with friends.</a:t>
            </a:r>
            <a:br>
              <a:rPr lang="en-US" sz="3000">
                <a:solidFill>
                  <a:srgbClr val="EFEFEF"/>
                </a:solidFill>
              </a:rPr>
            </a:br>
            <a:r>
              <a:rPr lang="en-US" sz="3000">
                <a:solidFill>
                  <a:srgbClr val="EFEFEF"/>
                </a:solidFill>
              </a:rPr>
              <a:t> Music is streamed via </a:t>
            </a:r>
            <a:r>
              <a:rPr lang="en-US" sz="3000" b="1">
                <a:solidFill>
                  <a:srgbClr val="EFEFEF"/>
                </a:solidFill>
              </a:rPr>
              <a:t>YouTube Music</a:t>
            </a:r>
            <a:r>
              <a:rPr lang="en-US" sz="3000">
                <a:solidFill>
                  <a:srgbClr val="EFEFEF"/>
                </a:solidFill>
              </a:rPr>
              <a:t>, synced in real-time using </a:t>
            </a:r>
            <a:r>
              <a:rPr lang="en-US" sz="3000" b="1">
                <a:solidFill>
                  <a:srgbClr val="EFEFEF"/>
                </a:solidFill>
              </a:rPr>
              <a:t>WebSockets</a:t>
            </a:r>
            <a:r>
              <a:rPr lang="en-US" sz="3000">
                <a:solidFill>
                  <a:srgbClr val="EFEFEF"/>
                </a:solidFill>
              </a:rPr>
              <a:t>, and the </a:t>
            </a:r>
            <a:r>
              <a:rPr lang="en-US" sz="3000" b="1">
                <a:solidFill>
                  <a:srgbClr val="EFEFEF"/>
                </a:solidFill>
              </a:rPr>
              <a:t>music queue</a:t>
            </a:r>
            <a:r>
              <a:rPr lang="en-US" sz="3000">
                <a:solidFill>
                  <a:srgbClr val="EFEFEF"/>
                </a:solidFill>
              </a:rPr>
              <a:t> is managed with </a:t>
            </a:r>
            <a:r>
              <a:rPr lang="en-US" sz="3000" b="1">
                <a:solidFill>
                  <a:srgbClr val="EFEFEF"/>
                </a:solidFill>
              </a:rPr>
              <a:t>Supabase</a:t>
            </a:r>
            <a:r>
              <a:rPr lang="en-US" sz="3000">
                <a:solidFill>
                  <a:srgbClr val="EFEFEF"/>
                </a:solidFill>
              </a:rPr>
              <a:t>. A built-in </a:t>
            </a:r>
            <a:r>
              <a:rPr lang="en-US" sz="3000" b="1">
                <a:solidFill>
                  <a:srgbClr val="EFEFEF"/>
                </a:solidFill>
              </a:rPr>
              <a:t>chat feature</a:t>
            </a:r>
            <a:r>
              <a:rPr lang="en-US" sz="3000">
                <a:solidFill>
                  <a:srgbClr val="EFEFEF"/>
                </a:solidFill>
              </a:rPr>
              <a:t> allows live interaction.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FEFEF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3000"/>
              <a:buChar char="●"/>
            </a:pPr>
            <a:r>
              <a:rPr lang="en-US" sz="3000">
                <a:solidFill>
                  <a:srgbClr val="EFEFEF"/>
                </a:solidFill>
              </a:rPr>
              <a:t>Groove also offers a </a:t>
            </a:r>
            <a:r>
              <a:rPr lang="en-US" sz="3000" b="1">
                <a:solidFill>
                  <a:srgbClr val="EFEFEF"/>
                </a:solidFill>
              </a:rPr>
              <a:t>Game Room</a:t>
            </a:r>
            <a:r>
              <a:rPr lang="en-US" sz="3000">
                <a:solidFill>
                  <a:srgbClr val="EFEFEF"/>
                </a:solidFill>
              </a:rPr>
              <a:t> with mini-games like trivia and quizzes, with a </a:t>
            </a:r>
            <a:r>
              <a:rPr lang="en-US" sz="3000" b="1">
                <a:solidFill>
                  <a:srgbClr val="EFEFEF"/>
                </a:solidFill>
              </a:rPr>
              <a:t>Leaderboard</a:t>
            </a:r>
            <a:r>
              <a:rPr lang="en-US" sz="3000">
                <a:solidFill>
                  <a:srgbClr val="EFEFEF"/>
                </a:solidFill>
              </a:rPr>
              <a:t> to keep things fun and competitive.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FEFEF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3000"/>
              <a:buChar char="●"/>
            </a:pPr>
            <a:r>
              <a:rPr lang="en-US" sz="3000">
                <a:solidFill>
                  <a:srgbClr val="EFEFEF"/>
                </a:solidFill>
              </a:rPr>
              <a:t>In </a:t>
            </a:r>
            <a:r>
              <a:rPr lang="en-US" sz="3000" b="1">
                <a:solidFill>
                  <a:srgbClr val="EFEFEF"/>
                </a:solidFill>
              </a:rPr>
              <a:t>Karaoke Mode</a:t>
            </a:r>
            <a:r>
              <a:rPr lang="en-US" sz="3000">
                <a:solidFill>
                  <a:srgbClr val="EFEFEF"/>
                </a:solidFill>
              </a:rPr>
              <a:t>, users can sing along to their favorite tracks with live lyrics and group participation — making Groove a complete social music experience.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FEFEF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3000"/>
              <a:buChar char="●"/>
            </a:pPr>
            <a:r>
              <a:rPr lang="en-US" sz="3000">
                <a:solidFill>
                  <a:srgbClr val="EFEFEF"/>
                </a:solidFill>
              </a:rPr>
              <a:t>Built with </a:t>
            </a:r>
            <a:r>
              <a:rPr lang="en-US" sz="3000" b="1">
                <a:solidFill>
                  <a:srgbClr val="EFEFEF"/>
                </a:solidFill>
              </a:rPr>
              <a:t>Next.js</a:t>
            </a:r>
            <a:r>
              <a:rPr lang="en-US" sz="3000">
                <a:solidFill>
                  <a:srgbClr val="EFEFEF"/>
                </a:solidFill>
              </a:rPr>
              <a:t>, </a:t>
            </a:r>
            <a:r>
              <a:rPr lang="en-US" sz="3000" b="1">
                <a:solidFill>
                  <a:srgbClr val="EFEFEF"/>
                </a:solidFill>
              </a:rPr>
              <a:t>Supabase</a:t>
            </a:r>
            <a:r>
              <a:rPr lang="en-US" sz="3000">
                <a:solidFill>
                  <a:srgbClr val="EFEFEF"/>
                </a:solidFill>
              </a:rPr>
              <a:t>, and </a:t>
            </a:r>
            <a:r>
              <a:rPr lang="en-US" sz="3000" b="1">
                <a:solidFill>
                  <a:srgbClr val="EFEFEF"/>
                </a:solidFill>
              </a:rPr>
              <a:t>Python-based APIs</a:t>
            </a:r>
            <a:r>
              <a:rPr lang="en-US" sz="3000">
                <a:solidFill>
                  <a:srgbClr val="EFEFEF"/>
                </a:solidFill>
              </a:rPr>
              <a:t>, Groove brings people together through shared music moments, anytime, anywhere.</a:t>
            </a:r>
            <a:endParaRPr sz="30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rot="-5400000">
            <a:off x="3641585" y="-4256725"/>
            <a:ext cx="10289266" cy="1877253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3" name="Google Shape;14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3402" y="2189387"/>
            <a:ext cx="7945946" cy="6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4833305" y="2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3066600" y="871500"/>
            <a:ext cx="12306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u="sng">
                <a:solidFill>
                  <a:srgbClr val="FFFFFF"/>
                </a:solidFill>
              </a:rPr>
              <a:t>Key </a:t>
            </a:r>
            <a:r>
              <a:rPr lang="en-US" sz="5662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5662" u="sng">
                <a:solidFill>
                  <a:srgbClr val="FFFFFF"/>
                </a:solidFill>
              </a:rPr>
              <a:t>eatures of Groove:</a:t>
            </a:r>
            <a:r>
              <a:rPr lang="en-US" sz="5662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6" title="image-removebg-preview (17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6625" y="2525675"/>
            <a:ext cx="5946625" cy="37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 title="image-removebg-preview (1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728" y="2636290"/>
            <a:ext cx="5521350" cy="3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 title="image-removebg-preview (20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2200" y="2525687"/>
            <a:ext cx="5660325" cy="41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 title="image-removebg-preview (2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6600" y="6634025"/>
            <a:ext cx="6212599" cy="3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title="image-removebg-preview (22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3725" y="6704775"/>
            <a:ext cx="5521350" cy="3162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176863" y="2023600"/>
            <a:ext cx="17691000" cy="78432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d24a9ff6b_0_20"/>
          <p:cNvSpPr/>
          <p:nvPr/>
        </p:nvSpPr>
        <p:spPr>
          <a:xfrm rot="-5400000">
            <a:off x="3641585" y="-4256725"/>
            <a:ext cx="10289266" cy="1877253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g36d24a9ff6b_0_20"/>
          <p:cNvSpPr txBox="1"/>
          <p:nvPr/>
        </p:nvSpPr>
        <p:spPr>
          <a:xfrm>
            <a:off x="2358600" y="364600"/>
            <a:ext cx="13570800" cy="18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u="sng">
                <a:solidFill>
                  <a:srgbClr val="FFFFFF"/>
                </a:solidFill>
              </a:rPr>
              <a:t>Novelty</a:t>
            </a:r>
            <a:endParaRPr sz="5662" u="sng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u="sng">
                <a:solidFill>
                  <a:srgbClr val="FFFFFF"/>
                </a:solidFill>
              </a:rPr>
              <a:t>What Makes Groove Unique</a:t>
            </a: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6d24a9ff6b_0_20"/>
          <p:cNvSpPr/>
          <p:nvPr/>
        </p:nvSpPr>
        <p:spPr>
          <a:xfrm>
            <a:off x="1595825" y="2749525"/>
            <a:ext cx="6663600" cy="4188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🎵 Music as a Shared Experience</a:t>
            </a: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Spotify or YouTube where everyone listens solo, Groove brings live, social listening into focus.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6d24a9ff6b_0_20"/>
          <p:cNvSpPr/>
          <p:nvPr/>
        </p:nvSpPr>
        <p:spPr>
          <a:xfrm>
            <a:off x="10276500" y="2749525"/>
            <a:ext cx="6430800" cy="4188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🌍 Distance Doesn’t Matter</a:t>
            </a: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Groove bridges long-distance friendships, relationships, and communities — all through synced beats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6d24a9ff6b_0_20"/>
          <p:cNvSpPr/>
          <p:nvPr/>
        </p:nvSpPr>
        <p:spPr>
          <a:xfrm>
            <a:off x="6229701" y="6150800"/>
            <a:ext cx="6024600" cy="3677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❤️ Real-Time Reactions &amp; Chat</a:t>
            </a:r>
            <a:endParaRPr sz="2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most music players, Groove lets you interact while listening, making it a truly social music experience.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 rot="-5400000">
            <a:off x="4038128" y="-3940344"/>
            <a:ext cx="10289266" cy="181828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7"/>
          <p:cNvSpPr txBox="1"/>
          <p:nvPr/>
        </p:nvSpPr>
        <p:spPr>
          <a:xfrm>
            <a:off x="2754180" y="598099"/>
            <a:ext cx="120582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5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594124" y="1454300"/>
            <a:ext cx="1851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 title="image-removebg-preview (2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0" y="1713125"/>
            <a:ext cx="9096175" cy="23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 title="image-removebg-preview (30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50" y="5171350"/>
            <a:ext cx="8951524" cy="21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 title="image-removebg-preview (3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7726038"/>
            <a:ext cx="962025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 title="image-removebg-preview (34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9000" y="1713113"/>
            <a:ext cx="973455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 title="image-removebg-preview (36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4475" y="5073925"/>
            <a:ext cx="92497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4663116" y="1813757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5662">
                <a:solidFill>
                  <a:srgbClr val="FFFFFF"/>
                </a:solidFill>
              </a:rPr>
              <a:t>: NoClueCrew</a:t>
            </a: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3131159" y="3021928"/>
            <a:ext cx="12499500" cy="36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1)</a:t>
            </a:r>
            <a:r>
              <a:rPr lang="en-US" sz="422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Krisha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Pisat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-Frontend Dev/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Supabase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2)</a:t>
            </a:r>
            <a:r>
              <a:rPr lang="en-US" sz="422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Manasa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Lakshmi 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Ganti-WebSocket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/APIs</a:t>
            </a:r>
            <a:endParaRPr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3)</a:t>
            </a:r>
            <a:r>
              <a:rPr lang="en-US" sz="422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Jash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Patel-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Supabase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Realtime</a:t>
            </a:r>
            <a:endParaRPr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Kanu Patel</cp:lastModifiedBy>
  <cp:revision>1</cp:revision>
  <dcterms:created xsi:type="dcterms:W3CDTF">2006-08-16T00:00:00Z</dcterms:created>
  <dcterms:modified xsi:type="dcterms:W3CDTF">2025-07-04T18:49:29Z</dcterms:modified>
</cp:coreProperties>
</file>